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2" autoAdjust="0"/>
    <p:restoredTop sz="94660"/>
  </p:normalViewPr>
  <p:slideViewPr>
    <p:cSldViewPr>
      <p:cViewPr varScale="1">
        <p:scale>
          <a:sx n="69" d="100"/>
          <a:sy n="69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geographyofrussia.com/wp-content/uploads/2010/08/taj_mahal_night_w1.jpe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219200"/>
            <a:ext cx="6172200" cy="1894362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</a:rPr>
              <a:t>Taj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</a:rPr>
              <a:t>Mahal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hi-IN" sz="4800" dirty="0" smtClean="0">
                <a:solidFill>
                  <a:schemeClr val="accent3">
                    <a:lumMod val="75000"/>
                  </a:schemeClr>
                </a:solidFill>
              </a:rPr>
              <a:t>ताजमहल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657600"/>
            <a:ext cx="6172200" cy="1371600"/>
          </a:xfrm>
        </p:spPr>
        <p:txBody>
          <a:bodyPr>
            <a:noAutofit/>
          </a:bodyPr>
          <a:lstStyle/>
          <a:p>
            <a:r>
              <a:rPr lang="en-US" sz="2000" i="1" dirty="0" err="1" smtClean="0"/>
              <a:t>Savenkov</a:t>
            </a:r>
            <a:r>
              <a:rPr lang="en-US" sz="2000" i="1" dirty="0" smtClean="0"/>
              <a:t> Denis and</a:t>
            </a:r>
            <a:br>
              <a:rPr lang="en-US" sz="2000" i="1" dirty="0" smtClean="0"/>
            </a:br>
            <a:r>
              <a:rPr lang="en-US" sz="2000" i="1" dirty="0" smtClean="0"/>
              <a:t>Zueva </a:t>
            </a:r>
            <a:r>
              <a:rPr lang="en-US" sz="2000" i="1" dirty="0" err="1" smtClean="0"/>
              <a:t>Valeriya</a:t>
            </a:r>
            <a:endParaRPr lang="en-US" sz="2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457200"/>
            <a:ext cx="7620000" cy="4873752"/>
          </a:xfrm>
        </p:spPr>
        <p:txBody>
          <a:bodyPr/>
          <a:lstStyle/>
          <a:p>
            <a:endParaRPr lang="en-US" i="1" dirty="0"/>
          </a:p>
        </p:txBody>
      </p:sp>
      <p:pic>
        <p:nvPicPr>
          <p:cNvPr id="7" name="Picture 6" descr="20140802_53dccbb575be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8290560" cy="466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5036127"/>
            <a:ext cx="8382000" cy="5254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err="1" smtClean="0"/>
              <a:t>Mumtaz</a:t>
            </a:r>
            <a:r>
              <a:rPr lang="en-US" i="1" dirty="0" smtClean="0"/>
              <a:t>  Mahal</a:t>
            </a:r>
            <a:endParaRPr lang="en-US" dirty="0"/>
          </a:p>
        </p:txBody>
      </p:sp>
      <p:pic>
        <p:nvPicPr>
          <p:cNvPr id="4" name="Picture 3" descr="668-Mughal-Emperor-Shah-Jah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371600"/>
            <a:ext cx="2994212" cy="380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www.tourblogger.ru/files/users/u24006/mumtaz_mah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599" y="1219200"/>
            <a:ext cx="280911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077200" cy="4495800"/>
          </a:xfrm>
        </p:spPr>
        <p:txBody>
          <a:bodyPr>
            <a:normAutofit/>
          </a:bodyPr>
          <a:lstStyle/>
          <a:p>
            <a:r>
              <a:rPr lang="en-US" i="1" dirty="0" smtClean="0"/>
              <a:t>The Taj Mahal was designated as a UNESCO World Heritage Site in 1983 for being "the jewel of Muslim art in India and one of the universally admired masterpieces of the world's heritage". </a:t>
            </a:r>
            <a:endParaRPr lang="en-US" i="1" dirty="0"/>
          </a:p>
        </p:txBody>
      </p:sp>
      <p:pic>
        <p:nvPicPr>
          <p:cNvPr id="1026" name="Picture 2" descr="https://upload.wikimedia.org/wikipedia/commons/thumb/4/4a/GroupFromNorthEastIndiaAtTaj.jpg/800px-GroupFromNorthEastIndiaAtT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0"/>
            <a:ext cx="6689523" cy="43945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7467600" cy="4873752"/>
          </a:xfrm>
        </p:spPr>
        <p:txBody>
          <a:bodyPr>
            <a:normAutofit/>
          </a:bodyPr>
          <a:lstStyle/>
          <a:p>
            <a:endParaRPr lang="en-US" i="1" dirty="0"/>
          </a:p>
        </p:txBody>
      </p:sp>
      <p:pic>
        <p:nvPicPr>
          <p:cNvPr id="22532" name="Picture 4" descr="https://upload.wikimedia.org/wikipedia/commons/b/bf/Tombs-in-cry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82782"/>
            <a:ext cx="7528560" cy="52281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facts about Taj  Mahal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i="1" dirty="0" smtClean="0"/>
              <a:t>Taj Mahal translates like Palace of the Greatest</a:t>
            </a:r>
            <a:r>
              <a:rPr lang="ru-RU" i="1" dirty="0" smtClean="0"/>
              <a:t>.</a:t>
            </a:r>
            <a:endParaRPr lang="en-US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 smtClean="0"/>
              <a:t>It took 21 years (1632-1653) to build the Taj Mahal. It </a:t>
            </a:r>
            <a:r>
              <a:rPr lang="en-US" i="1" dirty="0" smtClean="0"/>
              <a:t>was build by 22 thousand people who came from Persia, </a:t>
            </a:r>
            <a:r>
              <a:rPr lang="en-US" i="1" dirty="0" smtClean="0"/>
              <a:t>Middle </a:t>
            </a:r>
            <a:r>
              <a:rPr lang="en-US" i="1" dirty="0" smtClean="0"/>
              <a:t>East and Central Asia.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 err="1" smtClean="0"/>
              <a:t>Mumtaz</a:t>
            </a:r>
            <a:r>
              <a:rPr lang="en-US" i="1" dirty="0" smtClean="0"/>
              <a:t> Mahal was </a:t>
            </a:r>
            <a:r>
              <a:rPr lang="en-US" i="1" dirty="0" smtClean="0"/>
              <a:t>the third </a:t>
            </a:r>
            <a:r>
              <a:rPr lang="en-US" i="1" dirty="0" smtClean="0"/>
              <a:t>wife of Sha</a:t>
            </a:r>
            <a:r>
              <a:rPr lang="en-US" i="1" dirty="0"/>
              <a:t>h</a:t>
            </a:r>
            <a:r>
              <a:rPr lang="en-US" i="1" dirty="0" smtClean="0"/>
              <a:t> Jahan.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/>
              <a:t>In </a:t>
            </a:r>
            <a:r>
              <a:rPr lang="en-US" i="1" dirty="0" smtClean="0"/>
              <a:t>1857, </a:t>
            </a:r>
            <a:r>
              <a:rPr lang="en-US" i="1" dirty="0"/>
              <a:t>during the Indian uprising , the British soldiers </a:t>
            </a:r>
            <a:r>
              <a:rPr lang="en-US" i="1" dirty="0" smtClean="0"/>
              <a:t>nearly </a:t>
            </a:r>
            <a:r>
              <a:rPr lang="en-US" i="1" dirty="0"/>
              <a:t>destroyed the Taj - Mahal , picking out with its walls of precious </a:t>
            </a:r>
            <a:r>
              <a:rPr lang="en-US" i="1" dirty="0" smtClean="0"/>
              <a:t>stones.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Мавзолей Тадж–Махал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077200" cy="5048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facts about Taj Mahal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/>
              <a:t>It is forbidden </a:t>
            </a:r>
            <a:r>
              <a:rPr lang="en-US" dirty="0" smtClean="0"/>
              <a:t>to fly airplanes over the </a:t>
            </a:r>
            <a:r>
              <a:rPr lang="en-US" dirty="0"/>
              <a:t>Taj </a:t>
            </a:r>
            <a:r>
              <a:rPr lang="en-US" dirty="0" smtClean="0"/>
              <a:t>Mahal.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There is a popular </a:t>
            </a:r>
            <a:r>
              <a:rPr lang="en-US" dirty="0" smtClean="0"/>
              <a:t>myth, </a:t>
            </a:r>
            <a:r>
              <a:rPr lang="en-US" dirty="0"/>
              <a:t>which states that Shah Jahan wanted to build in front of the Taj </a:t>
            </a:r>
            <a:r>
              <a:rPr lang="en-US" dirty="0" smtClean="0"/>
              <a:t>Mahal </a:t>
            </a:r>
            <a:r>
              <a:rPr lang="en-US" dirty="0"/>
              <a:t>another </a:t>
            </a:r>
            <a:r>
              <a:rPr lang="en-US" dirty="0" smtClean="0"/>
              <a:t>black marble mausoleum, but he </a:t>
            </a:r>
            <a:r>
              <a:rPr lang="en-US" dirty="0"/>
              <a:t>did </a:t>
            </a:r>
            <a:r>
              <a:rPr lang="en-US" dirty="0" smtClean="0"/>
              <a:t>not do it because </a:t>
            </a:r>
            <a:r>
              <a:rPr lang="en-US" dirty="0"/>
              <a:t>he was deposed and imprisoned in their own chambers </a:t>
            </a:r>
            <a:r>
              <a:rPr lang="en-US" dirty="0" smtClean="0"/>
              <a:t>by his own son </a:t>
            </a:r>
            <a:r>
              <a:rPr lang="en-US" dirty="0" smtClean="0"/>
              <a:t>Aurangzeb.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There </a:t>
            </a:r>
            <a:r>
              <a:rPr lang="en-US" dirty="0"/>
              <a:t>are calligraphic inscriptions </a:t>
            </a:r>
            <a:r>
              <a:rPr lang="en-US" dirty="0" smtClean="0"/>
              <a:t>of 99 </a:t>
            </a:r>
            <a:r>
              <a:rPr lang="en-US" dirty="0"/>
              <a:t>names of </a:t>
            </a:r>
            <a:r>
              <a:rPr lang="en-US" dirty="0" smtClean="0"/>
              <a:t>God on </a:t>
            </a:r>
            <a:r>
              <a:rPr lang="en-US" dirty="0"/>
              <a:t>the sides of the </a:t>
            </a:r>
            <a:r>
              <a:rPr lang="en-US" dirty="0" err="1"/>
              <a:t>tMumtaz</a:t>
            </a:r>
            <a:r>
              <a:rPr lang="en-US" dirty="0"/>
              <a:t> </a:t>
            </a:r>
            <a:r>
              <a:rPr lang="en-US" dirty="0" smtClean="0"/>
              <a:t>Mahal’s tomb.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Since November </a:t>
            </a:r>
            <a:r>
              <a:rPr lang="en-US" dirty="0"/>
              <a:t>28th, 2004 </a:t>
            </a:r>
            <a:r>
              <a:rPr lang="en-US" dirty="0" smtClean="0"/>
              <a:t>the </a:t>
            </a:r>
            <a:r>
              <a:rPr lang="en-US" dirty="0"/>
              <a:t>Taj Mahal </a:t>
            </a:r>
            <a:r>
              <a:rPr lang="en-US" dirty="0" smtClean="0"/>
              <a:t>mausoleum’s </a:t>
            </a:r>
            <a:r>
              <a:rPr lang="en-US" dirty="0" smtClean="0"/>
              <a:t>been opened </a:t>
            </a:r>
            <a:r>
              <a:rPr lang="en-US" dirty="0" smtClean="0"/>
              <a:t>five </a:t>
            </a:r>
            <a:r>
              <a:rPr lang="en-US" dirty="0"/>
              <a:t>nights a </a:t>
            </a:r>
            <a:r>
              <a:rPr lang="en-US" dirty="0" smtClean="0"/>
              <a:t>month for all night visitors </a:t>
            </a:r>
            <a:r>
              <a:rPr lang="en-US" dirty="0"/>
              <a:t>( </a:t>
            </a:r>
            <a:r>
              <a:rPr lang="en-US" dirty="0" smtClean="0"/>
              <a:t>At the day of the </a:t>
            </a:r>
            <a:r>
              <a:rPr lang="en-US" smtClean="0"/>
              <a:t>full </a:t>
            </a:r>
            <a:r>
              <a:rPr lang="en-US" smtClean="0"/>
              <a:t>M</a:t>
            </a:r>
            <a:r>
              <a:rPr lang="en-US" smtClean="0"/>
              <a:t>oon, two </a:t>
            </a:r>
            <a:r>
              <a:rPr lang="en-US" dirty="0"/>
              <a:t>days before and </a:t>
            </a:r>
            <a:r>
              <a:rPr lang="en-US"/>
              <a:t>after </a:t>
            </a:r>
            <a:r>
              <a:rPr lang="en-US" smtClean="0"/>
              <a:t>it).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THANKS FOR  </a:t>
            </a:r>
            <a:r>
              <a:rPr lang="en-US" sz="3600" dirty="0" smtClean="0"/>
              <a:t>your</a:t>
            </a:r>
            <a:r>
              <a:rPr lang="en-US" dirty="0" smtClean="0"/>
              <a:t> ATTENTION   </a:t>
            </a:r>
            <a:br>
              <a:rPr lang="en-US" dirty="0" smtClean="0"/>
            </a:br>
            <a:r>
              <a:rPr lang="en-US" dirty="0" smtClean="0"/>
              <a:t>=^.^=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6953250" cy="4098357"/>
          </a:xfrm>
        </p:spPr>
      </p:pic>
    </p:spTree>
    <p:extLst>
      <p:ext uri="{BB962C8B-B14F-4D97-AF65-F5344CB8AC3E}">
        <p14:creationId xmlns:p14="http://schemas.microsoft.com/office/powerpoint/2010/main" val="130757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134</TotalTime>
  <Words>221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Oriel</vt:lpstr>
      <vt:lpstr>Taj Mahal (ताजमहल)</vt:lpstr>
      <vt:lpstr>Презентация PowerPoint</vt:lpstr>
      <vt:lpstr>Презентация PowerPoint</vt:lpstr>
      <vt:lpstr>Презентация PowerPoint</vt:lpstr>
      <vt:lpstr>Презентация PowerPoint</vt:lpstr>
      <vt:lpstr>Some facts about Taj  Mahal</vt:lpstr>
      <vt:lpstr> b</vt:lpstr>
      <vt:lpstr>Some more facts about Taj Mahal</vt:lpstr>
      <vt:lpstr>THANKS FOR  your ATTENTION    =^.^=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Taj Mahal (ताजमहल)</dc:title>
  <dc:creator>Dunja Computers</dc:creator>
  <cp:lastModifiedBy>RePack by Diakov</cp:lastModifiedBy>
  <cp:revision>18</cp:revision>
  <dcterms:created xsi:type="dcterms:W3CDTF">2006-08-16T00:00:00Z</dcterms:created>
  <dcterms:modified xsi:type="dcterms:W3CDTF">2016-06-26T09:01:52Z</dcterms:modified>
</cp:coreProperties>
</file>